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6" r:id="rId4"/>
    <p:sldId id="260" r:id="rId5"/>
    <p:sldId id="261" r:id="rId6"/>
    <p:sldId id="262" r:id="rId7"/>
    <p:sldId id="263" r:id="rId8"/>
    <p:sldId id="265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194219/data/images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" y="26553"/>
            <a:ext cx="9104768" cy="683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05273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Проверка домашней работы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1914329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№ 21 (б)</a:t>
            </a:r>
            <a:endParaRPr lang="ru-RU" sz="24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835696" y="3253382"/>
            <a:ext cx="981012" cy="82369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816708" y="3253382"/>
            <a:ext cx="146726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4283968" y="3253382"/>
            <a:ext cx="272152" cy="111172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556120" y="3845954"/>
            <a:ext cx="612068" cy="50405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03648" y="380924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636688" y="280582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67944" y="2805825"/>
            <a:ext cx="35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392165" y="4390006"/>
            <a:ext cx="35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220072" y="3681076"/>
            <a:ext cx="35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0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700808"/>
            <a:ext cx="6696744" cy="324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800" dirty="0"/>
              <a:t>Что нового я сегодня узнал?</a:t>
            </a:r>
          </a:p>
          <a:p>
            <a:pPr lvl="0">
              <a:lnSpc>
                <a:spcPct val="150000"/>
              </a:lnSpc>
            </a:pPr>
            <a:r>
              <a:rPr lang="ru-RU" sz="2800" dirty="0"/>
              <a:t>Что мне понравилось на уроке?</a:t>
            </a:r>
          </a:p>
          <a:p>
            <a:pPr lvl="0">
              <a:lnSpc>
                <a:spcPct val="150000"/>
              </a:lnSpc>
            </a:pPr>
            <a:r>
              <a:rPr lang="ru-RU" sz="2800" dirty="0"/>
              <a:t>О чём я ещё хочу узнать?</a:t>
            </a:r>
          </a:p>
          <a:p>
            <a:pPr lvl="0">
              <a:lnSpc>
                <a:spcPct val="150000"/>
              </a:lnSpc>
            </a:pPr>
            <a:r>
              <a:rPr lang="ru-RU" sz="2800" dirty="0"/>
              <a:t>Что у меня получилось хорошо?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Над чем мне ещё нужно поработать?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908719"/>
            <a:ext cx="2664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Рефлексия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8868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194219/data/images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" y="0"/>
            <a:ext cx="9104768" cy="694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37159" y="1844824"/>
            <a:ext cx="102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№ </a:t>
            </a:r>
            <a:r>
              <a:rPr lang="ru-RU" sz="2400" b="1" dirty="0" smtClean="0"/>
              <a:t>23 </a:t>
            </a:r>
            <a:endParaRPr lang="ru-RU" sz="2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469816" y="2853269"/>
            <a:ext cx="410711" cy="111172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6649" y="40036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61288" y="251708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В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880527" y="3964991"/>
            <a:ext cx="987617" cy="40803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40152" y="4196666"/>
            <a:ext cx="35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3851920" y="3933888"/>
            <a:ext cx="1028607" cy="4474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99820" y="4381332"/>
            <a:ext cx="35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4880527" y="2867724"/>
            <a:ext cx="378775" cy="106616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469816" y="3933888"/>
            <a:ext cx="410712" cy="106616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39516" y="5012508"/>
            <a:ext cx="35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259302" y="2517083"/>
            <a:ext cx="35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8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88640"/>
            <a:ext cx="5637010" cy="88211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Игра </a:t>
            </a:r>
          </a:p>
          <a:p>
            <a:pPr algn="ctr"/>
            <a:r>
              <a:rPr lang="ru-RU" sz="4000" b="1" dirty="0" smtClean="0"/>
              <a:t>«Встали – сели»</a:t>
            </a:r>
            <a:endParaRPr lang="ru-RU" sz="4000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734481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204864"/>
            <a:ext cx="6512511" cy="1143000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05.09.2015 г.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Классная работа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Длина линии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81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620688"/>
            <a:ext cx="84481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Какая геометрическая фигура изображена на рисунке?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Назовите вершины ломаной.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Сколько звеньев имеет ломаная? Назовите их.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Назовите самое большое звено. Как это проверить?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09818"/>
            <a:ext cx="499575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33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3388"/>
            <a:ext cx="3384376" cy="233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3356992"/>
            <a:ext cx="5652153" cy="248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0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77" y="476672"/>
            <a:ext cx="470382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beginnerschool.ru/wp-content/uploads/2012/10/Lineyk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541" y="3284984"/>
            <a:ext cx="50673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4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athematics-tests.com/images/stories/matematika/2-klass/%D0%9C%D0%B0%D1%82%D0%B5%D0%BC%D0%B0%D1%82%D0%B8%D0%BA%D0%B0%202%20%D0%BA%D0%BB%D0%B0%D1%81%D1%81%20%D1%83%D1%80%D0%BE%D0%BA%20%D0%B8%20%D0%BF%D1%80%D0%B5%D0%B7%D0%B5%D0%BD%D1%82%D0%B0%D1%86%D0%B8%D1%8F%20%D0%BD%D0%B0%20%D1%82%D0%B5%D0%BC%D1%83%20%D0%9B%D0%BE%D0%BC%D0%B0%D0%BD%D0%B0%D1%8F%20%D0%BB%D0%B8%D0%BD%D0%B8%D1%8F%20%D0%9A%D0%B0%D0%BA%20%D0%BD%D0%B0%D0%B9%D1%82%D0%B8%20%D0%B4%D0%BB%D0%B8%D0%BD%D1%83%20%D0%BB%D0%BE%D0%BC%D0%B0%D0%BD%D0%BD%D0%BE%D0%B9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4608512" cy="418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4885663"/>
            <a:ext cx="5788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2 см + 4 см + 3 см + 1 см + 5 см = 15 см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5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4992555" cy="453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ttp://fs00.infourok.ru/images/doc/121/142477/hello_html_54cd9b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81" y="2852936"/>
            <a:ext cx="3208030" cy="31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123</TotalTime>
  <Words>111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05.09.2015 г. Классная работа Длина линии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2015-09-13T01:47:56Z</dcterms:created>
  <dcterms:modified xsi:type="dcterms:W3CDTF">2015-09-13T04:01:31Z</dcterms:modified>
</cp:coreProperties>
</file>